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7556500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61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10607" y="1988095"/>
            <a:ext cx="5935288" cy="67172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99224" y="2160067"/>
            <a:ext cx="5758053" cy="637326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135948" y="1976720"/>
            <a:ext cx="1284605" cy="998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211513" y="1976721"/>
            <a:ext cx="1133475" cy="855472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934" y="3260821"/>
            <a:ext cx="5620634" cy="403972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124" b="0" kern="1200" cap="all" spc="-83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77" y="7300548"/>
            <a:ext cx="5622036" cy="7841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57" spc="66" baseline="0">
                <a:solidFill>
                  <a:schemeClr val="tx1"/>
                </a:solidFill>
              </a:defRPr>
            </a:lvl1pPr>
            <a:lvl2pPr marL="377830" indent="0" algn="ctr">
              <a:buNone/>
              <a:defRPr sz="1157"/>
            </a:lvl2pPr>
            <a:lvl3pPr marL="755660" indent="0" algn="ctr">
              <a:buNone/>
              <a:defRPr sz="1157"/>
            </a:lvl3pPr>
            <a:lvl4pPr marL="1133490" indent="0" algn="ctr">
              <a:buNone/>
              <a:defRPr sz="1157"/>
            </a:lvl4pPr>
            <a:lvl5pPr marL="1511320" indent="0" algn="ctr">
              <a:buNone/>
              <a:defRPr sz="1157"/>
            </a:lvl5pPr>
            <a:lvl6pPr marL="1889150" indent="0" algn="ctr">
              <a:buNone/>
              <a:defRPr sz="1157"/>
            </a:lvl6pPr>
            <a:lvl7pPr marL="2266980" indent="0" algn="ctr">
              <a:buNone/>
              <a:defRPr sz="1157"/>
            </a:lvl7pPr>
            <a:lvl8pPr marL="2644811" indent="0" algn="ctr">
              <a:buNone/>
              <a:defRPr sz="1157"/>
            </a:lvl8pPr>
            <a:lvl9pPr marL="3022641" indent="0" algn="ctr">
              <a:buNone/>
              <a:defRPr sz="1157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249295" y="2069430"/>
            <a:ext cx="1057910" cy="712893"/>
          </a:xfrm>
        </p:spPr>
        <p:txBody>
          <a:bodyPr/>
          <a:lstStyle>
            <a:lvl1pPr algn="ctr">
              <a:defRPr sz="909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913107" y="8125393"/>
            <a:ext cx="3660180" cy="356447"/>
          </a:xfrm>
        </p:spPr>
        <p:txBody>
          <a:bodyPr/>
          <a:lstStyle>
            <a:lvl1pPr algn="l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5334498" y="8126984"/>
            <a:ext cx="1308926" cy="3564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44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00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2919" y="1188156"/>
            <a:ext cx="1464072" cy="819827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1188156"/>
            <a:ext cx="5006181" cy="819827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6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07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8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810607" y="1988095"/>
            <a:ext cx="5935288" cy="67172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99224" y="2160067"/>
            <a:ext cx="5758053" cy="637326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135948" y="1976720"/>
            <a:ext cx="1284605" cy="998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211513" y="1976721"/>
            <a:ext cx="1133475" cy="855472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20" y="3265571"/>
            <a:ext cx="5622036" cy="40349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124" kern="1200" cap="all" spc="-83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121" y="7300548"/>
            <a:ext cx="5622036" cy="784183"/>
          </a:xfrm>
        </p:spPr>
        <p:txBody>
          <a:bodyPr anchor="t">
            <a:normAutofit/>
          </a:bodyPr>
          <a:lstStyle>
            <a:lvl1pPr marL="0" indent="0" algn="ctr">
              <a:buNone/>
              <a:defRPr sz="1157">
                <a:solidFill>
                  <a:schemeClr val="tx1"/>
                </a:solidFill>
                <a:effectLst/>
              </a:defRPr>
            </a:lvl1pPr>
            <a:lvl2pPr marL="37783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49295" y="2067391"/>
            <a:ext cx="1057910" cy="712893"/>
          </a:xfrm>
        </p:spPr>
        <p:txBody>
          <a:bodyPr/>
          <a:lstStyle>
            <a:lvl1pPr algn="ctr">
              <a:defRPr lang="en-US" sz="909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2895" y="8125393"/>
            <a:ext cx="3661124" cy="356447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3000" y="8125393"/>
            <a:ext cx="1309164" cy="356447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86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520" y="3279309"/>
            <a:ext cx="3022600" cy="6130883"/>
          </a:xfrm>
        </p:spPr>
        <p:txBody>
          <a:bodyPr/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9380" y="3279309"/>
            <a:ext cx="3022600" cy="6130883"/>
          </a:xfrm>
        </p:spPr>
        <p:txBody>
          <a:bodyPr/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59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520" y="3234424"/>
            <a:ext cx="3022600" cy="99805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70" b="0">
                <a:solidFill>
                  <a:schemeClr val="tx2"/>
                </a:solidFill>
                <a:latin typeface="+mn-lt"/>
              </a:defRPr>
            </a:lvl1pPr>
            <a:lvl2pPr marL="377830" indent="0">
              <a:buNone/>
              <a:defRPr sz="1570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" y="4297160"/>
            <a:ext cx="3022600" cy="4990253"/>
          </a:xfrm>
        </p:spPr>
        <p:txBody>
          <a:bodyPr/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380" y="3234424"/>
            <a:ext cx="3022600" cy="99805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70" b="0">
                <a:solidFill>
                  <a:schemeClr val="tx2"/>
                </a:solidFill>
              </a:defRPr>
            </a:lvl1pPr>
            <a:lvl2pPr marL="377830" indent="0">
              <a:buNone/>
              <a:defRPr sz="1570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380" y="4298225"/>
            <a:ext cx="3022600" cy="4990253"/>
          </a:xfrm>
        </p:spPr>
        <p:txBody>
          <a:bodyPr/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09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56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177" y="270900"/>
            <a:ext cx="5287661" cy="10151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590760" y="270900"/>
            <a:ext cx="1813560" cy="1015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832" y="947082"/>
            <a:ext cx="1506577" cy="2566416"/>
          </a:xfrm>
        </p:spPr>
        <p:txBody>
          <a:bodyPr anchor="b">
            <a:normAutofit/>
          </a:bodyPr>
          <a:lstStyle>
            <a:lvl1pPr algn="l" defTabSz="75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983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34" y="1414471"/>
            <a:ext cx="4486346" cy="7864458"/>
          </a:xfrm>
        </p:spPr>
        <p:txBody>
          <a:bodyPr/>
          <a:lstStyle>
            <a:lvl1pPr>
              <a:defRPr sz="1488"/>
            </a:lvl1pPr>
            <a:lvl2pPr>
              <a:defRPr sz="1322"/>
            </a:lvl2pPr>
            <a:lvl3pPr>
              <a:defRPr sz="1157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832" y="3564466"/>
            <a:ext cx="1506577" cy="546551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61"/>
              </a:spcBef>
              <a:buNone/>
              <a:defRPr sz="1074">
                <a:solidFill>
                  <a:srgbClr val="FFFFFF"/>
                </a:solidFill>
              </a:defRPr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41915" y="9839060"/>
            <a:ext cx="906780" cy="42773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5675771" y="427736"/>
            <a:ext cx="1643539" cy="9837928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84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90760" y="270900"/>
            <a:ext cx="1813560" cy="1015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831" y="941019"/>
            <a:ext cx="1507522" cy="2566416"/>
          </a:xfrm>
        </p:spPr>
        <p:txBody>
          <a:bodyPr anchor="b">
            <a:noAutofit/>
          </a:bodyPr>
          <a:lstStyle>
            <a:lvl1pPr algn="l">
              <a:defRPr sz="1983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683" y="270900"/>
            <a:ext cx="5287661" cy="1015160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831" y="3564467"/>
            <a:ext cx="1507522" cy="546076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61"/>
              </a:spcBef>
              <a:buNone/>
              <a:defRPr sz="1074">
                <a:solidFill>
                  <a:srgbClr val="FFFFFF"/>
                </a:solidFill>
              </a:defRPr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755660" rtl="0" eaLnBrk="1" latinLnBrk="0" hangingPunct="1">
              <a:defRPr lang="en-US" sz="744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3805" y="9837928"/>
            <a:ext cx="906780" cy="42773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5675771" y="427736"/>
            <a:ext cx="1643539" cy="9837928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612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463" y="270900"/>
            <a:ext cx="7265575" cy="1015160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520" y="1001971"/>
            <a:ext cx="6347460" cy="213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520" y="3279309"/>
            <a:ext cx="6347460" cy="6130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009" y="9837928"/>
            <a:ext cx="1700213" cy="427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046" y="9837928"/>
            <a:ext cx="3264408" cy="427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5156" y="9837928"/>
            <a:ext cx="906780" cy="427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1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lang="en-US" sz="3306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51132" indent="-151132" algn="l" defTabSz="755660" rtl="0" eaLnBrk="1" latinLnBrk="0" hangingPunct="1">
        <a:lnSpc>
          <a:spcPct val="100000"/>
        </a:lnSpc>
        <a:spcBef>
          <a:spcPts val="744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indent="-151132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22" kern="1200">
          <a:solidFill>
            <a:schemeClr val="tx1"/>
          </a:solidFill>
          <a:latin typeface="+mn-lt"/>
          <a:ea typeface="+mn-ea"/>
          <a:cs typeface="+mn-cs"/>
        </a:defRPr>
      </a:lvl2pPr>
      <a:lvl3pPr marL="604528" indent="-151132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31226" indent="-151132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057924" indent="-151132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322240" indent="-188915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570160" indent="-188915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1818080" indent="-188915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066000" indent="-188915" algn="l" defTabSz="755660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13012"/>
            <a:ext cx="7556500" cy="566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13012"/>
            <a:ext cx="7556500" cy="566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5888" y="2527300"/>
            <a:ext cx="7556500" cy="566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13012"/>
            <a:ext cx="7556500" cy="566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0500"/>
            <a:ext cx="75565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9037"/>
            <a:ext cx="7556500" cy="1007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16</TotalTime>
  <Words>0</Words>
  <Application>Microsoft Office PowerPoint</Application>
  <PresentationFormat>Personalizzato</PresentationFormat>
  <Paragraphs>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Century Gothic</vt:lpstr>
      <vt:lpstr>Garamond</vt:lpstr>
      <vt:lpstr>Sapone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</dc:creator>
  <cp:lastModifiedBy>Teresa</cp:lastModifiedBy>
  <cp:revision>5</cp:revision>
  <dcterms:created xsi:type="dcterms:W3CDTF">2022-02-27T19:20:15Z</dcterms:created>
  <dcterms:modified xsi:type="dcterms:W3CDTF">2022-02-27T19:37:14Z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2022-02-27T00:00:00Z</vt:filetime>
  </property>
</Properties>
</file>