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63" r:id="rId4"/>
    <p:sldId id="266" r:id="rId5"/>
    <p:sldId id="264" r:id="rId6"/>
    <p:sldId id="267" r:id="rId7"/>
    <p:sldId id="268" r:id="rId8"/>
    <p:sldId id="269" r:id="rId9"/>
    <p:sldId id="272" r:id="rId10"/>
    <p:sldId id="273" r:id="rId11"/>
    <p:sldId id="271" r:id="rId12"/>
    <p:sldId id="274" r:id="rId13"/>
    <p:sldId id="270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>
        <p:scale>
          <a:sx n="73" d="100"/>
          <a:sy n="73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94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34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6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39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8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28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40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69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04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2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02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5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30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9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5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7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gif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E2F0EEC-A643-4971-9E56-D3142735C383}" type="datetimeFigureOut">
              <a:rPr lang="it-IT" smtClean="0"/>
              <a:t>07/02/2022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0AE267-FD8E-4F6D-9098-590ED1F5D09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937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3031B-5CAD-4A37-8532-BF6AD4B06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2235" y="0"/>
            <a:ext cx="11534503" cy="1521824"/>
          </a:xfrm>
        </p:spPr>
        <p:txBody>
          <a:bodyPr>
            <a:noAutofit/>
          </a:bodyPr>
          <a:lstStyle/>
          <a:p>
            <a:pPr algn="ctr"/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27 Gennaio</a:t>
            </a:r>
            <a:b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      ’’giornata della memoria’’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43567" y="4049482"/>
            <a:ext cx="87334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…</a:t>
            </a:r>
            <a:r>
              <a:rPr lang="it-IT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perchè non è mai troppo presto!!!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08F780-F0AB-41FA-AC61-20D1F9A2F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7524" y="0"/>
            <a:ext cx="6287589" cy="1436915"/>
          </a:xfrm>
        </p:spPr>
        <p:txBody>
          <a:bodyPr>
            <a:noAutofit/>
          </a:bodyPr>
          <a:lstStyle/>
          <a:p>
            <a:pPr algn="r"/>
            <a:r>
              <a:rPr lang="it-IT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it-IT" sz="2400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IC SABATINI BORGIA</a:t>
            </a:r>
          </a:p>
          <a:p>
            <a:pPr algn="ctr"/>
            <a:r>
              <a:rPr lang="it-IT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a.s.2021-2022</a:t>
            </a:r>
          </a:p>
          <a:p>
            <a:pPr algn="ctr"/>
            <a:endParaRPr lang="it-IT" sz="16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48771" y="1596904"/>
            <a:ext cx="3592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Classe 1°A </a:t>
            </a:r>
            <a:r>
              <a:rPr lang="it-IT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algn="ctr"/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Primaria Borgia Centro</a:t>
            </a:r>
          </a:p>
        </p:txBody>
      </p:sp>
    </p:spTree>
    <p:extLst>
      <p:ext uri="{BB962C8B-B14F-4D97-AF65-F5344CB8AC3E}">
        <p14:creationId xmlns:p14="http://schemas.microsoft.com/office/powerpoint/2010/main" val="18605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rry-PC\Desktop\giornata della memoria\Ivan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06" y="457200"/>
            <a:ext cx="36195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rry-PC\Desktop\giornata della memoria\Ivan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06" y="457200"/>
            <a:ext cx="34194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39611" y="5450860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Ivan Abbruzzo</a:t>
            </a:r>
          </a:p>
        </p:txBody>
      </p:sp>
    </p:spTree>
    <p:extLst>
      <p:ext uri="{BB962C8B-B14F-4D97-AF65-F5344CB8AC3E}">
        <p14:creationId xmlns:p14="http://schemas.microsoft.com/office/powerpoint/2010/main" val="7519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rry-PC\Desktop\giornata della memoria\lidia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27" y="523875"/>
            <a:ext cx="32194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rry-PC\Desktop\giornata della memoria\lidia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60" y="523874"/>
            <a:ext cx="3190875" cy="48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erry-PC\Desktop\giornata della memoria\lidia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35" y="523875"/>
            <a:ext cx="32004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87247" y="49603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Lidia Citraro</a:t>
            </a:r>
          </a:p>
        </p:txBody>
      </p:sp>
    </p:spTree>
    <p:extLst>
      <p:ext uri="{BB962C8B-B14F-4D97-AF65-F5344CB8AC3E}">
        <p14:creationId xmlns:p14="http://schemas.microsoft.com/office/powerpoint/2010/main" val="14929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rry-PC\Desktop\giornata della memoria\Pietro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2" y="347797"/>
            <a:ext cx="33650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erry-PC\Desktop\giornata della memoria\Pietro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17" y="367393"/>
            <a:ext cx="3429000" cy="55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erry-PC\Desktop\giornata della memoria\Pietro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217" y="367392"/>
            <a:ext cx="3400425" cy="55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149840" y="5422872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Pietro Pizzari</a:t>
            </a:r>
          </a:p>
        </p:txBody>
      </p:sp>
    </p:spTree>
    <p:extLst>
      <p:ext uri="{BB962C8B-B14F-4D97-AF65-F5344CB8AC3E}">
        <p14:creationId xmlns:p14="http://schemas.microsoft.com/office/powerpoint/2010/main" val="31738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rry-PC\Desktop\giornata della memoria\Sara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37" y="526731"/>
            <a:ext cx="3790950" cy="56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rry-PC\Desktop\giornata della memoria\Sara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687" y="526732"/>
            <a:ext cx="3733800" cy="563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882742" y="5796337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Sara Pilo’</a:t>
            </a:r>
          </a:p>
        </p:txBody>
      </p:sp>
    </p:spTree>
    <p:extLst>
      <p:ext uri="{BB962C8B-B14F-4D97-AF65-F5344CB8AC3E}">
        <p14:creationId xmlns:p14="http://schemas.microsoft.com/office/powerpoint/2010/main" val="5760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rry-PC\Desktop\giornata della memoria\Virginia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66" y="330791"/>
            <a:ext cx="3417843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erry-PC\Desktop\giornata della memoria\Virginia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08" y="330790"/>
            <a:ext cx="6601097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84126" y="5286240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Virginia Valeo</a:t>
            </a:r>
          </a:p>
        </p:txBody>
      </p:sp>
    </p:spTree>
    <p:extLst>
      <p:ext uri="{BB962C8B-B14F-4D97-AF65-F5344CB8AC3E}">
        <p14:creationId xmlns:p14="http://schemas.microsoft.com/office/powerpoint/2010/main" val="31862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31074" y="4911634"/>
            <a:ext cx="11760926" cy="163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8" y="117567"/>
            <a:ext cx="4522106" cy="46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49687" y="559337"/>
            <a:ext cx="6096000" cy="17389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L’albero aveva quasi cento anni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 conosceva il passato: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-E’  già successo,  bisogna ricordarsene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sempre affinché ciò non accada mai più! -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224320" y="6188222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27 Gennaio 2022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37" y="2690949"/>
            <a:ext cx="5880464" cy="401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38" y="1050337"/>
            <a:ext cx="4689566" cy="233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6F31B4-BDB6-4EFB-85FD-87497225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486" y="-91440"/>
            <a:ext cx="6935634" cy="122311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Comic Sans MS" panose="030F0702030302020204" pitchFamily="66" charset="0"/>
              </a:rPr>
              <a:t>Il  NOSTRo  RACCONTo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2"/>
          <a:stretch/>
        </p:blipFill>
        <p:spPr bwMode="auto">
          <a:xfrm>
            <a:off x="4562716" y="3998792"/>
            <a:ext cx="3052930" cy="21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192">
            <a:off x="7964244" y="919160"/>
            <a:ext cx="3322065" cy="22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/>
        </p:blipFill>
        <p:spPr bwMode="auto">
          <a:xfrm rot="492574">
            <a:off x="8236631" y="3836664"/>
            <a:ext cx="3400697" cy="27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b="5461"/>
          <a:stretch/>
        </p:blipFill>
        <p:spPr bwMode="auto">
          <a:xfrm rot="20819542">
            <a:off x="302196" y="4198287"/>
            <a:ext cx="3790486" cy="192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0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91285" y="402549"/>
            <a:ext cx="6353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nostre riflessioni</a:t>
            </a:r>
          </a:p>
        </p:txBody>
      </p:sp>
      <p:sp>
        <p:nvSpPr>
          <p:cNvPr id="13" name="Rettangolo 12"/>
          <p:cNvSpPr/>
          <p:nvPr/>
        </p:nvSpPr>
        <p:spPr>
          <a:xfrm rot="218111">
            <a:off x="7899189" y="2215953"/>
            <a:ext cx="3732420" cy="216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085" marR="45085" algn="ctr"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solidFill>
                  <a:srgbClr val="FF0000"/>
                </a:solidFill>
                <a:latin typeface="Arial"/>
                <a:ea typeface="Times New Roman"/>
              </a:rPr>
              <a:t>“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/>
              </a:rPr>
              <a:t>LA GUERRA NASCE </a:t>
            </a:r>
          </a:p>
          <a:p>
            <a:pPr marL="45085" marR="45085" algn="ctr">
              <a:lnSpc>
                <a:spcPct val="150000"/>
              </a:lnSpc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/>
              </a:rPr>
              <a:t>QUANDO QUALCUNO </a:t>
            </a:r>
          </a:p>
          <a:p>
            <a:pPr marL="45085" marR="45085" algn="ctr">
              <a:lnSpc>
                <a:spcPct val="150000"/>
              </a:lnSpc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/>
              </a:rPr>
              <a:t>SI CREDE PIÙ FORTE </a:t>
            </a:r>
          </a:p>
          <a:p>
            <a:pPr marL="45085" marR="45085" algn="ctr">
              <a:lnSpc>
                <a:spcPct val="150000"/>
              </a:lnSpc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/>
              </a:rPr>
              <a:t>E VUOLE SCHIACCIARE</a:t>
            </a:r>
          </a:p>
          <a:p>
            <a:pPr marL="45085" marR="45085" algn="ctr">
              <a:lnSpc>
                <a:spcPct val="150000"/>
              </a:lnSpc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/>
              </a:rPr>
              <a:t>GLI ALTRI”.</a:t>
            </a:r>
            <a:endParaRPr lang="it-IT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6540">
            <a:off x="3096565" y="1518822"/>
            <a:ext cx="43592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9053">
            <a:off x="5877059" y="4480463"/>
            <a:ext cx="124301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Terry-PC\Desktop\giornata della memoria\alice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569">
            <a:off x="370440" y="2837070"/>
            <a:ext cx="2306150" cy="33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 rot="812166">
            <a:off x="1237934" y="5848663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Alice Mungo</a:t>
            </a:r>
          </a:p>
        </p:txBody>
      </p:sp>
    </p:spTree>
    <p:extLst>
      <p:ext uri="{BB962C8B-B14F-4D97-AF65-F5344CB8AC3E}">
        <p14:creationId xmlns:p14="http://schemas.microsoft.com/office/powerpoint/2010/main" val="10904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rry-PC\Desktop\giornata della memoria\Sveva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88" y="131037"/>
            <a:ext cx="3622765" cy="64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rry-PC\Desktop\giornata della memoria\Sveva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63" y="131037"/>
            <a:ext cx="3836126" cy="64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42994" y="6119335"/>
            <a:ext cx="215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Comic Sans MS" panose="030F0702030302020204" pitchFamily="66" charset="0"/>
              </a:rPr>
              <a:t>Sveva Bongarzone</a:t>
            </a:r>
          </a:p>
        </p:txBody>
      </p:sp>
    </p:spTree>
    <p:extLst>
      <p:ext uri="{BB962C8B-B14F-4D97-AF65-F5344CB8AC3E}">
        <p14:creationId xmlns:p14="http://schemas.microsoft.com/office/powerpoint/2010/main" val="34897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Terry-PC\Desktop\giornata della memoria\Aurora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02" y="562247"/>
            <a:ext cx="2642235" cy="49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rry-PC\Desktop\giornata della memoria\Aurora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37" y="562247"/>
            <a:ext cx="2978332" cy="49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erry-PC\Desktop\giornata della memoria\Aurora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69" y="562244"/>
            <a:ext cx="3056708" cy="49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516983" y="5104002"/>
            <a:ext cx="231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Aurora Scamarcia</a:t>
            </a:r>
          </a:p>
        </p:txBody>
      </p:sp>
    </p:spTree>
    <p:extLst>
      <p:ext uri="{BB962C8B-B14F-4D97-AF65-F5344CB8AC3E}">
        <p14:creationId xmlns:p14="http://schemas.microsoft.com/office/powerpoint/2010/main" val="8124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rry-PC\Desktop\giornata della memoria\Sofia\WhatsApp Image 2022-02-05 at 11.21.4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9" y="669732"/>
            <a:ext cx="7184572" cy="56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607398" y="5971513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Sofia Olivadoti</a:t>
            </a:r>
          </a:p>
        </p:txBody>
      </p:sp>
    </p:spTree>
    <p:extLst>
      <p:ext uri="{BB962C8B-B14F-4D97-AF65-F5344CB8AC3E}">
        <p14:creationId xmlns:p14="http://schemas.microsoft.com/office/powerpoint/2010/main" val="25858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erry-PC\Desktop\giornata della memoria\cesare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20" y="437740"/>
            <a:ext cx="3407773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erry-PC\Desktop\giornata della memoria\cesare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93" y="418145"/>
            <a:ext cx="35433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Terry-PC\Desktop\giornata della memoria\cesare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54" y="437740"/>
            <a:ext cx="3365046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865892" y="5430438"/>
            <a:ext cx="1936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Cesare Cerminara</a:t>
            </a:r>
          </a:p>
        </p:txBody>
      </p:sp>
    </p:spTree>
    <p:extLst>
      <p:ext uri="{BB962C8B-B14F-4D97-AF65-F5344CB8AC3E}">
        <p14:creationId xmlns:p14="http://schemas.microsoft.com/office/powerpoint/2010/main" val="13039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rry-PC\Desktop\giornata della memoria\Domenico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980123"/>
            <a:ext cx="3472271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rry-PC\Desktop\giornata della memoria\Domenico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06" y="980122"/>
            <a:ext cx="36576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rry-PC\Desktop\giornata della memoria\Domenico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03" y="980123"/>
            <a:ext cx="3109368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136777" y="5724670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Domenico Pilo’</a:t>
            </a:r>
          </a:p>
        </p:txBody>
      </p:sp>
    </p:spTree>
    <p:extLst>
      <p:ext uri="{BB962C8B-B14F-4D97-AF65-F5344CB8AC3E}">
        <p14:creationId xmlns:p14="http://schemas.microsoft.com/office/powerpoint/2010/main" val="36395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rry-PC\Desktop\giornata della memoria\Ester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95" y="697230"/>
            <a:ext cx="3297417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rry-PC\Desktop\giornata della memoria\Ester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12" y="697230"/>
            <a:ext cx="35528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rry-PC\Desktop\giornata della memoria\Ester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37" y="697230"/>
            <a:ext cx="339784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189029" y="5499463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Ester Abbruzzo</a:t>
            </a:r>
          </a:p>
        </p:txBody>
      </p:sp>
    </p:spTree>
    <p:extLst>
      <p:ext uri="{BB962C8B-B14F-4D97-AF65-F5344CB8AC3E}">
        <p14:creationId xmlns:p14="http://schemas.microsoft.com/office/powerpoint/2010/main" val="28102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307</TotalTime>
  <Words>100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Sezione</vt:lpstr>
      <vt:lpstr>27 Gennaio                      ’’giornata della memoria’’</vt:lpstr>
      <vt:lpstr>Il  NOSTRo  RACCONTo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Gennaio «giornata della memoria»</dc:title>
  <dc:creator>win</dc:creator>
  <cp:lastModifiedBy>Utente sconosciuto</cp:lastModifiedBy>
  <cp:revision>30</cp:revision>
  <dcterms:created xsi:type="dcterms:W3CDTF">2021-01-28T07:12:52Z</dcterms:created>
  <dcterms:modified xsi:type="dcterms:W3CDTF">2022-02-07T15:54:22Z</dcterms:modified>
</cp:coreProperties>
</file>